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3200400" cy="2057400"/>
  <p:notesSz cx="9296400" cy="7010400"/>
  <p:defaultTextStyle>
    <a:defPPr>
      <a:defRPr lang="en-US"/>
    </a:defPPr>
    <a:lvl1pPr marL="0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1pPr>
    <a:lvl2pPr marL="313502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2pPr>
    <a:lvl3pPr marL="627004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3pPr>
    <a:lvl4pPr marL="940506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4pPr>
    <a:lvl5pPr marL="1254008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5pPr>
    <a:lvl6pPr marL="1567510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6pPr>
    <a:lvl7pPr marL="1881012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7pPr>
    <a:lvl8pPr marL="2194514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8pPr>
    <a:lvl9pPr marL="2508016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43" autoAdjust="0"/>
    <p:restoredTop sz="94660"/>
  </p:normalViewPr>
  <p:slideViewPr>
    <p:cSldViewPr snapToGrid="0">
      <p:cViewPr varScale="1">
        <p:scale>
          <a:sx n="245" d="100"/>
          <a:sy n="245" d="100"/>
        </p:scale>
        <p:origin x="-1260" y="-90"/>
      </p:cViewPr>
      <p:guideLst>
        <p:guide orient="horz" pos="648"/>
        <p:guide pos="10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0" y="336709"/>
            <a:ext cx="2400300" cy="716280"/>
          </a:xfrm>
        </p:spPr>
        <p:txBody>
          <a:bodyPr anchor="b"/>
          <a:lstStyle>
            <a:lvl1pPr algn="ctr">
              <a:defRPr sz="15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1080611"/>
            <a:ext cx="2400300" cy="496729"/>
          </a:xfrm>
        </p:spPr>
        <p:txBody>
          <a:bodyPr/>
          <a:lstStyle>
            <a:lvl1pPr marL="0" indent="0" algn="ctr">
              <a:buNone/>
              <a:defRPr sz="630"/>
            </a:lvl1pPr>
            <a:lvl2pPr marL="120015" indent="0" algn="ctr">
              <a:buNone/>
              <a:defRPr sz="525"/>
            </a:lvl2pPr>
            <a:lvl3pPr marL="240030" indent="0" algn="ctr">
              <a:buNone/>
              <a:defRPr sz="472"/>
            </a:lvl3pPr>
            <a:lvl4pPr marL="360045" indent="0" algn="ctr">
              <a:buNone/>
              <a:defRPr sz="420"/>
            </a:lvl4pPr>
            <a:lvl5pPr marL="480060" indent="0" algn="ctr">
              <a:buNone/>
              <a:defRPr sz="420"/>
            </a:lvl5pPr>
            <a:lvl6pPr marL="600075" indent="0" algn="ctr">
              <a:buNone/>
              <a:defRPr sz="420"/>
            </a:lvl6pPr>
            <a:lvl7pPr marL="720090" indent="0" algn="ctr">
              <a:buNone/>
              <a:defRPr sz="420"/>
            </a:lvl7pPr>
            <a:lvl8pPr marL="840105" indent="0" algn="ctr">
              <a:buNone/>
              <a:defRPr sz="420"/>
            </a:lvl8pPr>
            <a:lvl9pPr marL="960120" indent="0" algn="ctr">
              <a:buNone/>
              <a:defRPr sz="4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9433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149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90286" y="109538"/>
            <a:ext cx="690086" cy="17435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" y="109538"/>
            <a:ext cx="2030254" cy="17435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8993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6636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61" y="512922"/>
            <a:ext cx="2760345" cy="855821"/>
          </a:xfrm>
        </p:spPr>
        <p:txBody>
          <a:bodyPr anchor="b"/>
          <a:lstStyle>
            <a:lvl1pPr>
              <a:defRPr sz="15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361" y="1376839"/>
            <a:ext cx="2760345" cy="450056"/>
          </a:xfrm>
        </p:spPr>
        <p:txBody>
          <a:bodyPr/>
          <a:lstStyle>
            <a:lvl1pPr marL="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1pPr>
            <a:lvl2pPr marL="120015" indent="0">
              <a:buNone/>
              <a:defRPr sz="525">
                <a:solidFill>
                  <a:schemeClr val="tx1">
                    <a:tint val="75000"/>
                  </a:schemeClr>
                </a:solidFill>
              </a:defRPr>
            </a:lvl2pPr>
            <a:lvl3pPr marL="240030" indent="0">
              <a:buNone/>
              <a:defRPr sz="472">
                <a:solidFill>
                  <a:schemeClr val="tx1">
                    <a:tint val="75000"/>
                  </a:schemeClr>
                </a:solidFill>
              </a:defRPr>
            </a:lvl3pPr>
            <a:lvl4pPr marL="36004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4pPr>
            <a:lvl5pPr marL="48006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5pPr>
            <a:lvl6pPr marL="60007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6pPr>
            <a:lvl7pPr marL="72009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7pPr>
            <a:lvl8pPr marL="84010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8pPr>
            <a:lvl9pPr marL="96012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785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8" y="547688"/>
            <a:ext cx="1360170" cy="13054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3" y="547688"/>
            <a:ext cx="1360170" cy="13054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0912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" y="109538"/>
            <a:ext cx="2760345" cy="3976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45" y="504349"/>
            <a:ext cx="1353919" cy="247174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445" y="751523"/>
            <a:ext cx="1353919" cy="11053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0202" y="504349"/>
            <a:ext cx="1360587" cy="247174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0202" y="751523"/>
            <a:ext cx="1360587" cy="11053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7118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646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8140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5" y="137160"/>
            <a:ext cx="1032212" cy="480060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587" y="296227"/>
            <a:ext cx="1620203" cy="1462088"/>
          </a:xfrm>
        </p:spPr>
        <p:txBody>
          <a:bodyPr/>
          <a:lstStyle>
            <a:lvl1pPr>
              <a:defRPr sz="840"/>
            </a:lvl1pPr>
            <a:lvl2pPr>
              <a:defRPr sz="735"/>
            </a:lvl2pPr>
            <a:lvl3pPr>
              <a:defRPr sz="630"/>
            </a:lvl3pPr>
            <a:lvl4pPr>
              <a:defRPr sz="525"/>
            </a:lvl4pPr>
            <a:lvl5pPr>
              <a:defRPr sz="525"/>
            </a:lvl5pPr>
            <a:lvl6pPr>
              <a:defRPr sz="525"/>
            </a:lvl6pPr>
            <a:lvl7pPr>
              <a:defRPr sz="525"/>
            </a:lvl7pPr>
            <a:lvl8pPr>
              <a:defRPr sz="525"/>
            </a:lvl8pPr>
            <a:lvl9pPr>
              <a:defRPr sz="5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5" y="617220"/>
            <a:ext cx="1032212" cy="1143476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4054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5" y="137160"/>
            <a:ext cx="1032212" cy="480060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60587" y="296227"/>
            <a:ext cx="1620203" cy="1462088"/>
          </a:xfrm>
        </p:spPr>
        <p:txBody>
          <a:bodyPr anchor="t"/>
          <a:lstStyle>
            <a:lvl1pPr marL="0" indent="0">
              <a:buNone/>
              <a:defRPr sz="840"/>
            </a:lvl1pPr>
            <a:lvl2pPr marL="120015" indent="0">
              <a:buNone/>
              <a:defRPr sz="735"/>
            </a:lvl2pPr>
            <a:lvl3pPr marL="240030" indent="0">
              <a:buNone/>
              <a:defRPr sz="630"/>
            </a:lvl3pPr>
            <a:lvl4pPr marL="360045" indent="0">
              <a:buNone/>
              <a:defRPr sz="525"/>
            </a:lvl4pPr>
            <a:lvl5pPr marL="480060" indent="0">
              <a:buNone/>
              <a:defRPr sz="525"/>
            </a:lvl5pPr>
            <a:lvl6pPr marL="600075" indent="0">
              <a:buNone/>
              <a:defRPr sz="525"/>
            </a:lvl6pPr>
            <a:lvl7pPr marL="720090" indent="0">
              <a:buNone/>
              <a:defRPr sz="525"/>
            </a:lvl7pPr>
            <a:lvl8pPr marL="840105" indent="0">
              <a:buNone/>
              <a:defRPr sz="525"/>
            </a:lvl8pPr>
            <a:lvl9pPr marL="960120" indent="0">
              <a:buNone/>
              <a:defRPr sz="52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5" y="617220"/>
            <a:ext cx="1032212" cy="1143476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916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028" y="109538"/>
            <a:ext cx="2760345" cy="397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8" y="547688"/>
            <a:ext cx="2760345" cy="1305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0028" y="1906905"/>
            <a:ext cx="720090" cy="1095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5ABA-7FAD-4349-BF83-FE16223BC0E2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0133" y="1906905"/>
            <a:ext cx="1080135" cy="1095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60283" y="1906905"/>
            <a:ext cx="720090" cy="1095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31CE-8713-4776-85CE-E154A83772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3419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240030" rtl="0" eaLnBrk="1" latinLnBrk="0" hangingPunct="1">
        <a:lnSpc>
          <a:spcPct val="90000"/>
        </a:lnSpc>
        <a:spcBef>
          <a:spcPct val="0"/>
        </a:spcBef>
        <a:buNone/>
        <a:defRPr sz="11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008" indent="-60008" algn="l" defTabSz="24003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735" kern="1200">
          <a:solidFill>
            <a:schemeClr val="tx1"/>
          </a:solidFill>
          <a:latin typeface="+mn-lt"/>
          <a:ea typeface="+mn-ea"/>
          <a:cs typeface="+mn-cs"/>
        </a:defRPr>
      </a:lvl1pPr>
      <a:lvl2pPr marL="18002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2pPr>
      <a:lvl3pPr marL="30003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525" kern="1200">
          <a:solidFill>
            <a:schemeClr val="tx1"/>
          </a:solidFill>
          <a:latin typeface="+mn-lt"/>
          <a:ea typeface="+mn-ea"/>
          <a:cs typeface="+mn-cs"/>
        </a:defRPr>
      </a:lvl3pPr>
      <a:lvl4pPr marL="42005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54006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6008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8009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90011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102012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1pPr>
      <a:lvl2pPr marL="12001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48006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0007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2009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84010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96012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" y="487589"/>
            <a:ext cx="3115199" cy="1502011"/>
          </a:xfrm>
        </p:spPr>
        <p:txBody>
          <a:bodyPr>
            <a:normAutofit fontScale="90000"/>
          </a:bodyPr>
          <a:lstStyle/>
          <a:p>
            <a:r>
              <a:rPr lang="en-US" sz="1200" dirty="0" smtClean="0"/>
              <a:t>Text Box: Insert </a:t>
            </a:r>
            <a:r>
              <a:rPr lang="en-US" sz="1200" smtClean="0"/>
              <a:t>Text Here</a:t>
            </a:r>
            <a:br>
              <a:rPr lang="en-US" sz="1200" smtClean="0"/>
            </a:br>
            <a:r>
              <a:rPr lang="en-US" sz="1200"/>
              <a:t/>
            </a:r>
            <a:br>
              <a:rPr lang="en-US" sz="1200"/>
            </a:br>
            <a:r>
              <a:rPr lang="en-US" sz="1200" smtClean="0"/>
              <a:t/>
            </a:r>
            <a:br>
              <a:rPr lang="en-US" sz="1200" smtClean="0"/>
            </a:br>
            <a:r>
              <a:rPr lang="en-US" sz="1200"/>
              <a:t/>
            </a:r>
            <a:br>
              <a:rPr lang="en-US" sz="1200"/>
            </a:br>
            <a:r>
              <a:rPr lang="en-US" sz="1200" smtClean="0"/>
              <a:t/>
            </a:r>
            <a:br>
              <a:rPr lang="en-US" sz="1200" smtClean="0"/>
            </a:br>
            <a:r>
              <a:rPr lang="en-US" sz="1200"/>
              <a:t/>
            </a:r>
            <a:br>
              <a:rPr lang="en-US" sz="1200"/>
            </a:br>
            <a:r>
              <a:rPr lang="en-US" sz="1200" smtClean="0"/>
              <a:t/>
            </a:r>
            <a:br>
              <a:rPr lang="en-US" sz="1200" smtClean="0"/>
            </a:br>
            <a:r>
              <a:rPr lang="en-US" sz="1200"/>
              <a:t/>
            </a:r>
            <a:br>
              <a:rPr lang="en-US" sz="1200"/>
            </a:b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1" y="109236"/>
            <a:ext cx="13958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 Black" panose="020B0A04020102020204" pitchFamily="34" charset="0"/>
              </a:rPr>
              <a:t>GO FALCONS!!!!!</a:t>
            </a:r>
          </a:p>
        </p:txBody>
      </p:sp>
      <p:sp>
        <p:nvSpPr>
          <p:cNvPr id="5" name="AutoShape 4" descr="Image result for pennsbury falcons logo"/>
          <p:cNvSpPr>
            <a:spLocks noChangeAspect="1" noChangeArrowheads="1"/>
          </p:cNvSpPr>
          <p:nvPr/>
        </p:nvSpPr>
        <p:spPr bwMode="auto">
          <a:xfrm>
            <a:off x="1289595" y="581169"/>
            <a:ext cx="28921" cy="28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8676" tIns="4338" rIns="8676" bIns="4338" numCol="1" anchor="t" anchorCtr="0" compatLnSpc="1">
            <a:prstTxWarp prst="textNoShape">
              <a:avLst/>
            </a:prstTxWarp>
          </a:bodyPr>
          <a:lstStyle/>
          <a:p>
            <a:endParaRPr lang="en-US" sz="117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0"/>
            <a:ext cx="32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0"/>
            <a:ext cx="0" cy="2057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200400" y="0"/>
            <a:ext cx="0" cy="2057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2057400"/>
            <a:ext cx="32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0952" y="67801"/>
            <a:ext cx="397292" cy="378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4682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Text Box: Insert Text Here        </vt:lpstr>
    </vt:vector>
  </TitlesOfParts>
  <Company>Produban 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Vereb, Daniel</dc:creator>
  <cp:lastModifiedBy>Dan Vereb</cp:lastModifiedBy>
  <cp:revision>13</cp:revision>
  <cp:lastPrinted>2019-07-18T18:43:21Z</cp:lastPrinted>
  <dcterms:created xsi:type="dcterms:W3CDTF">2019-07-16T16:04:48Z</dcterms:created>
  <dcterms:modified xsi:type="dcterms:W3CDTF">2021-07-13T21:33:49Z</dcterms:modified>
</cp:coreProperties>
</file>