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8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6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40" algn="l" defTabSz="9143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27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3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0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0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8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ABA-7FAD-4349-BF83-FE16223BC0E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31CE-8713-4776-85CE-E154A8377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28568"/>
            <a:ext cx="6184489" cy="542740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Text Box…Insert Text Here</a:t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29031" y="8000780"/>
            <a:ext cx="47293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GO FALCONS!!!!!</a:t>
            </a:r>
          </a:p>
        </p:txBody>
      </p:sp>
      <p:sp>
        <p:nvSpPr>
          <p:cNvPr id="5" name="AutoShape 4" descr="Image result for pennsbury falcons logo"/>
          <p:cNvSpPr>
            <a:spLocks noChangeAspect="1" noChangeArrowheads="1"/>
          </p:cNvSpPr>
          <p:nvPr/>
        </p:nvSpPr>
        <p:spPr bwMode="auto">
          <a:xfrm>
            <a:off x="2070717" y="2614940"/>
            <a:ext cx="126474" cy="12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37942" tIns="18971" rIns="37942" bIns="18971" numCol="1" anchor="t" anchorCtr="0" compatLnSpc="1">
            <a:prstTxWarp prst="textNoShape">
              <a:avLst/>
            </a:prstTxWarp>
          </a:bodyPr>
          <a:lstStyle/>
          <a:p>
            <a:endParaRPr lang="en-US" sz="512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0"/>
            <a:ext cx="0" cy="9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0" y="0"/>
            <a:ext cx="0" cy="9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314" y="342593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Text Box…Insert Text Here                  </vt:lpstr>
    </vt:vector>
  </TitlesOfParts>
  <Company>Produban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Vereb, Daniel</dc:creator>
  <cp:lastModifiedBy>Vereb, Daniel</cp:lastModifiedBy>
  <cp:revision>12</cp:revision>
  <cp:lastPrinted>2019-07-16T19:32:43Z</cp:lastPrinted>
  <dcterms:created xsi:type="dcterms:W3CDTF">2019-07-16T16:04:48Z</dcterms:created>
  <dcterms:modified xsi:type="dcterms:W3CDTF">2019-07-18T18:37:20Z</dcterms:modified>
</cp:coreProperties>
</file>