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27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0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0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91143"/>
            <a:ext cx="6184489" cy="565830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Text Box…Insert Text Here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79207" y="7971284"/>
            <a:ext cx="571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GO </a:t>
            </a:r>
            <a:r>
              <a:rPr lang="en-US" sz="4000" dirty="0" smtClean="0">
                <a:latin typeface="Arial Black" panose="020B0A04020102020204" pitchFamily="34" charset="0"/>
              </a:rPr>
              <a:t>PENNSBURY!!!!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2070717" y="2614940"/>
            <a:ext cx="126474" cy="12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7942" tIns="18971" rIns="37942" bIns="18971" numCol="1" anchor="t" anchorCtr="0" compatLnSpc="1">
            <a:prstTxWarp prst="textNoShape">
              <a:avLst/>
            </a:prstTxWarp>
          </a:bodyPr>
          <a:lstStyle/>
          <a:p>
            <a:endParaRPr lang="en-US" sz="512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0"/>
            <a:ext cx="0" cy="9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140" y="506747"/>
            <a:ext cx="1501149" cy="1562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32565">
            <a:off x="353375" y="671047"/>
            <a:ext cx="1631040" cy="11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Box…Insert Text Here          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15</cp:revision>
  <cp:lastPrinted>2019-07-18T18:51:17Z</cp:lastPrinted>
  <dcterms:created xsi:type="dcterms:W3CDTF">2019-07-16T16:04:48Z</dcterms:created>
  <dcterms:modified xsi:type="dcterms:W3CDTF">2019-07-18T18:56:07Z</dcterms:modified>
</cp:coreProperties>
</file>