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629400" cy="4343400"/>
  <p:notesSz cx="9296400" cy="7010400"/>
  <p:defaultTextStyle>
    <a:defPPr>
      <a:defRPr lang="en-US"/>
    </a:defPPr>
    <a:lvl1pPr marL="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198" d="100"/>
          <a:sy n="198" d="100"/>
        </p:scale>
        <p:origin x="7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710830"/>
            <a:ext cx="5634990" cy="1512147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281291"/>
            <a:ext cx="4972050" cy="1048649"/>
          </a:xfrm>
        </p:spPr>
        <p:txBody>
          <a:bodyPr/>
          <a:lstStyle>
            <a:lvl1pPr marL="0" indent="0" algn="ctr">
              <a:buNone/>
              <a:defRPr sz="1520"/>
            </a:lvl1pPr>
            <a:lvl2pPr marL="289545" indent="0" algn="ctr">
              <a:buNone/>
              <a:defRPr sz="1267"/>
            </a:lvl2pPr>
            <a:lvl3pPr marL="579090" indent="0" algn="ctr">
              <a:buNone/>
              <a:defRPr sz="1140"/>
            </a:lvl3pPr>
            <a:lvl4pPr marL="868634" indent="0" algn="ctr">
              <a:buNone/>
              <a:defRPr sz="1013"/>
            </a:lvl4pPr>
            <a:lvl5pPr marL="1158179" indent="0" algn="ctr">
              <a:buNone/>
              <a:defRPr sz="1013"/>
            </a:lvl5pPr>
            <a:lvl6pPr marL="1447724" indent="0" algn="ctr">
              <a:buNone/>
              <a:defRPr sz="1013"/>
            </a:lvl6pPr>
            <a:lvl7pPr marL="1737269" indent="0" algn="ctr">
              <a:buNone/>
              <a:defRPr sz="1013"/>
            </a:lvl7pPr>
            <a:lvl8pPr marL="2026813" indent="0" algn="ctr">
              <a:buNone/>
              <a:defRPr sz="1013"/>
            </a:lvl8pPr>
            <a:lvl9pPr marL="2316358" indent="0" algn="ctr">
              <a:buNone/>
              <a:defRPr sz="10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6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31246"/>
            <a:ext cx="1429464" cy="3680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31246"/>
            <a:ext cx="4205526" cy="3680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082835"/>
            <a:ext cx="5717858" cy="1806733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2906661"/>
            <a:ext cx="5717858" cy="950118"/>
          </a:xfrm>
        </p:spPr>
        <p:txBody>
          <a:bodyPr/>
          <a:lstStyle>
            <a:lvl1pPr marL="0" indent="0">
              <a:buNone/>
              <a:defRPr sz="1520">
                <a:solidFill>
                  <a:schemeClr val="tx1"/>
                </a:solidFill>
              </a:defRPr>
            </a:lvl1pPr>
            <a:lvl2pPr marL="289545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2pPr>
            <a:lvl3pPr marL="579090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3pPr>
            <a:lvl4pPr marL="868634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4pPr>
            <a:lvl5pPr marL="1158179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5pPr>
            <a:lvl6pPr marL="1447724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6pPr>
            <a:lvl7pPr marL="1737269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7pPr>
            <a:lvl8pPr marL="202681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8pPr>
            <a:lvl9pPr marL="231635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6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156229"/>
            <a:ext cx="2817495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156229"/>
            <a:ext cx="2817495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2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31247"/>
            <a:ext cx="5717858" cy="8395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064737"/>
            <a:ext cx="2804547" cy="521811"/>
          </a:xfrm>
        </p:spPr>
        <p:txBody>
          <a:bodyPr anchor="b"/>
          <a:lstStyle>
            <a:lvl1pPr marL="0" indent="0">
              <a:buNone/>
              <a:defRPr sz="1520" b="1"/>
            </a:lvl1pPr>
            <a:lvl2pPr marL="289545" indent="0">
              <a:buNone/>
              <a:defRPr sz="1267" b="1"/>
            </a:lvl2pPr>
            <a:lvl3pPr marL="579090" indent="0">
              <a:buNone/>
              <a:defRPr sz="1140" b="1"/>
            </a:lvl3pPr>
            <a:lvl4pPr marL="868634" indent="0">
              <a:buNone/>
              <a:defRPr sz="1013" b="1"/>
            </a:lvl4pPr>
            <a:lvl5pPr marL="1158179" indent="0">
              <a:buNone/>
              <a:defRPr sz="1013" b="1"/>
            </a:lvl5pPr>
            <a:lvl6pPr marL="1447724" indent="0">
              <a:buNone/>
              <a:defRPr sz="1013" b="1"/>
            </a:lvl6pPr>
            <a:lvl7pPr marL="1737269" indent="0">
              <a:buNone/>
              <a:defRPr sz="1013" b="1"/>
            </a:lvl7pPr>
            <a:lvl8pPr marL="2026813" indent="0">
              <a:buNone/>
              <a:defRPr sz="1013" b="1"/>
            </a:lvl8pPr>
            <a:lvl9pPr marL="2316358" indent="0">
              <a:buNone/>
              <a:defRPr sz="10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586548"/>
            <a:ext cx="2804547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64737"/>
            <a:ext cx="2818358" cy="521811"/>
          </a:xfrm>
        </p:spPr>
        <p:txBody>
          <a:bodyPr anchor="b"/>
          <a:lstStyle>
            <a:lvl1pPr marL="0" indent="0">
              <a:buNone/>
              <a:defRPr sz="1520" b="1"/>
            </a:lvl1pPr>
            <a:lvl2pPr marL="289545" indent="0">
              <a:buNone/>
              <a:defRPr sz="1267" b="1"/>
            </a:lvl2pPr>
            <a:lvl3pPr marL="579090" indent="0">
              <a:buNone/>
              <a:defRPr sz="1140" b="1"/>
            </a:lvl3pPr>
            <a:lvl4pPr marL="868634" indent="0">
              <a:buNone/>
              <a:defRPr sz="1013" b="1"/>
            </a:lvl4pPr>
            <a:lvl5pPr marL="1158179" indent="0">
              <a:buNone/>
              <a:defRPr sz="1013" b="1"/>
            </a:lvl5pPr>
            <a:lvl6pPr marL="1447724" indent="0">
              <a:buNone/>
              <a:defRPr sz="1013" b="1"/>
            </a:lvl6pPr>
            <a:lvl7pPr marL="1737269" indent="0">
              <a:buNone/>
              <a:defRPr sz="1013" b="1"/>
            </a:lvl7pPr>
            <a:lvl8pPr marL="2026813" indent="0">
              <a:buNone/>
              <a:defRPr sz="1013" b="1"/>
            </a:lvl8pPr>
            <a:lvl9pPr marL="2316358" indent="0">
              <a:buNone/>
              <a:defRPr sz="10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586548"/>
            <a:ext cx="2818358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89560"/>
            <a:ext cx="2138154" cy="1013460"/>
          </a:xfrm>
        </p:spPr>
        <p:txBody>
          <a:bodyPr anchor="b"/>
          <a:lstStyle>
            <a:lvl1pPr>
              <a:defRPr sz="20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625370"/>
            <a:ext cx="3356134" cy="3086629"/>
          </a:xfrm>
        </p:spPr>
        <p:txBody>
          <a:bodyPr/>
          <a:lstStyle>
            <a:lvl1pPr>
              <a:defRPr sz="2027"/>
            </a:lvl1pPr>
            <a:lvl2pPr>
              <a:defRPr sz="1773"/>
            </a:lvl2pPr>
            <a:lvl3pPr>
              <a:defRPr sz="1520"/>
            </a:lvl3pPr>
            <a:lvl4pPr>
              <a:defRPr sz="1267"/>
            </a:lvl4pPr>
            <a:lvl5pPr>
              <a:defRPr sz="1267"/>
            </a:lvl5pPr>
            <a:lvl6pPr>
              <a:defRPr sz="1267"/>
            </a:lvl6pPr>
            <a:lvl7pPr>
              <a:defRPr sz="1267"/>
            </a:lvl7pPr>
            <a:lvl8pPr>
              <a:defRPr sz="1267"/>
            </a:lvl8pPr>
            <a:lvl9pPr>
              <a:defRPr sz="12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03020"/>
            <a:ext cx="2138154" cy="2414006"/>
          </a:xfrm>
        </p:spPr>
        <p:txBody>
          <a:bodyPr/>
          <a:lstStyle>
            <a:lvl1pPr marL="0" indent="0">
              <a:buNone/>
              <a:defRPr sz="1013"/>
            </a:lvl1pPr>
            <a:lvl2pPr marL="289545" indent="0">
              <a:buNone/>
              <a:defRPr sz="887"/>
            </a:lvl2pPr>
            <a:lvl3pPr marL="579090" indent="0">
              <a:buNone/>
              <a:defRPr sz="760"/>
            </a:lvl3pPr>
            <a:lvl4pPr marL="868634" indent="0">
              <a:buNone/>
              <a:defRPr sz="633"/>
            </a:lvl4pPr>
            <a:lvl5pPr marL="1158179" indent="0">
              <a:buNone/>
              <a:defRPr sz="633"/>
            </a:lvl5pPr>
            <a:lvl6pPr marL="1447724" indent="0">
              <a:buNone/>
              <a:defRPr sz="633"/>
            </a:lvl6pPr>
            <a:lvl7pPr marL="1737269" indent="0">
              <a:buNone/>
              <a:defRPr sz="633"/>
            </a:lvl7pPr>
            <a:lvl8pPr marL="2026813" indent="0">
              <a:buNone/>
              <a:defRPr sz="633"/>
            </a:lvl8pPr>
            <a:lvl9pPr marL="2316358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89560"/>
            <a:ext cx="2138154" cy="1013460"/>
          </a:xfrm>
        </p:spPr>
        <p:txBody>
          <a:bodyPr anchor="b"/>
          <a:lstStyle>
            <a:lvl1pPr>
              <a:defRPr sz="20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625370"/>
            <a:ext cx="3356134" cy="3086629"/>
          </a:xfrm>
        </p:spPr>
        <p:txBody>
          <a:bodyPr anchor="t"/>
          <a:lstStyle>
            <a:lvl1pPr marL="0" indent="0">
              <a:buNone/>
              <a:defRPr sz="2027"/>
            </a:lvl1pPr>
            <a:lvl2pPr marL="289545" indent="0">
              <a:buNone/>
              <a:defRPr sz="1773"/>
            </a:lvl2pPr>
            <a:lvl3pPr marL="579090" indent="0">
              <a:buNone/>
              <a:defRPr sz="1520"/>
            </a:lvl3pPr>
            <a:lvl4pPr marL="868634" indent="0">
              <a:buNone/>
              <a:defRPr sz="1267"/>
            </a:lvl4pPr>
            <a:lvl5pPr marL="1158179" indent="0">
              <a:buNone/>
              <a:defRPr sz="1267"/>
            </a:lvl5pPr>
            <a:lvl6pPr marL="1447724" indent="0">
              <a:buNone/>
              <a:defRPr sz="1267"/>
            </a:lvl6pPr>
            <a:lvl7pPr marL="1737269" indent="0">
              <a:buNone/>
              <a:defRPr sz="1267"/>
            </a:lvl7pPr>
            <a:lvl8pPr marL="2026813" indent="0">
              <a:buNone/>
              <a:defRPr sz="1267"/>
            </a:lvl8pPr>
            <a:lvl9pPr marL="2316358" indent="0">
              <a:buNone/>
              <a:defRPr sz="1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03020"/>
            <a:ext cx="2138154" cy="2414006"/>
          </a:xfrm>
        </p:spPr>
        <p:txBody>
          <a:bodyPr/>
          <a:lstStyle>
            <a:lvl1pPr marL="0" indent="0">
              <a:buNone/>
              <a:defRPr sz="1013"/>
            </a:lvl1pPr>
            <a:lvl2pPr marL="289545" indent="0">
              <a:buNone/>
              <a:defRPr sz="887"/>
            </a:lvl2pPr>
            <a:lvl3pPr marL="579090" indent="0">
              <a:buNone/>
              <a:defRPr sz="760"/>
            </a:lvl3pPr>
            <a:lvl4pPr marL="868634" indent="0">
              <a:buNone/>
              <a:defRPr sz="633"/>
            </a:lvl4pPr>
            <a:lvl5pPr marL="1158179" indent="0">
              <a:buNone/>
              <a:defRPr sz="633"/>
            </a:lvl5pPr>
            <a:lvl6pPr marL="1447724" indent="0">
              <a:buNone/>
              <a:defRPr sz="633"/>
            </a:lvl6pPr>
            <a:lvl7pPr marL="1737269" indent="0">
              <a:buNone/>
              <a:defRPr sz="633"/>
            </a:lvl7pPr>
            <a:lvl8pPr marL="2026813" indent="0">
              <a:buNone/>
              <a:defRPr sz="633"/>
            </a:lvl8pPr>
            <a:lvl9pPr marL="2316358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2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31247"/>
            <a:ext cx="5717858" cy="83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156229"/>
            <a:ext cx="5717858" cy="275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4025689"/>
            <a:ext cx="149161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4025689"/>
            <a:ext cx="2237423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4025689"/>
            <a:ext cx="149161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8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79090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72" indent="-144772" algn="l" defTabSz="579090" rtl="0" eaLnBrk="1" latinLnBrk="0" hangingPunct="1">
        <a:lnSpc>
          <a:spcPct val="90000"/>
        </a:lnSpc>
        <a:spcBef>
          <a:spcPts val="63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1pPr>
      <a:lvl2pPr marL="434317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862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07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4pPr>
      <a:lvl5pPr marL="1302951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5pPr>
      <a:lvl6pPr marL="1592496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6pPr>
      <a:lvl7pPr marL="1882041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7pPr>
      <a:lvl8pPr marL="2171586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8pPr>
      <a:lvl9pPr marL="2461130" indent="-144772" algn="l" defTabSz="579090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1pPr>
      <a:lvl2pPr marL="289545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2pPr>
      <a:lvl3pPr marL="579090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3pPr>
      <a:lvl4pPr marL="868634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4pPr>
      <a:lvl5pPr marL="1158179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5pPr>
      <a:lvl6pPr marL="1447724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6pPr>
      <a:lvl7pPr marL="1737269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7pPr>
      <a:lvl8pPr marL="2026813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8pPr>
      <a:lvl9pPr marL="2316358" algn="l" defTabSz="579090" rtl="0" eaLnBrk="1" latinLnBrk="0" hangingPunct="1">
        <a:defRPr sz="11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261" y="1328707"/>
            <a:ext cx="5823283" cy="231926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Text Box-Insert </a:t>
            </a:r>
            <a:r>
              <a:rPr lang="en-US" sz="1600" dirty="0" smtClean="0"/>
              <a:t>Text </a:t>
            </a:r>
            <a:r>
              <a:rPr lang="en-US" sz="1600" dirty="0" smtClean="0"/>
              <a:t>Here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89599" y="3745265"/>
            <a:ext cx="1672529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8" dirty="0">
                <a:latin typeface="Arial Black" panose="020B0A04020102020204" pitchFamily="34" charset="0"/>
              </a:rPr>
              <a:t>GO FALCONS!!!!!</a:t>
            </a: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1956417" y="214640"/>
            <a:ext cx="126474" cy="12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7942" tIns="18971" rIns="37942" bIns="18971" numCol="1" anchor="t" anchorCtr="0" compatLnSpc="1">
            <a:prstTxWarp prst="textNoShape">
              <a:avLst/>
            </a:prstTxWarp>
          </a:bodyPr>
          <a:lstStyle/>
          <a:p>
            <a:endParaRPr lang="en-US" sz="512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0"/>
            <a:ext cx="662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940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4343400"/>
            <a:ext cx="662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747" y="97292"/>
            <a:ext cx="1272404" cy="12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Text Box-Insert Text Here        </vt:lpstr>
    </vt:vector>
  </TitlesOfParts>
  <Company>Produban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Vereb, Daniel</cp:lastModifiedBy>
  <cp:revision>12</cp:revision>
  <cp:lastPrinted>2019-07-18T18:36:47Z</cp:lastPrinted>
  <dcterms:created xsi:type="dcterms:W3CDTF">2019-07-16T16:04:48Z</dcterms:created>
  <dcterms:modified xsi:type="dcterms:W3CDTF">2019-07-18T18:38:58Z</dcterms:modified>
</cp:coreProperties>
</file>