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200400" cy="4343400"/>
  <p:notesSz cx="7010400" cy="9296400"/>
  <p:defaultTextStyle>
    <a:defPPr>
      <a:defRPr lang="en-US"/>
    </a:defPPr>
    <a:lvl1pPr marL="0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3" autoAdjust="0"/>
    <p:restoredTop sz="94660"/>
  </p:normalViewPr>
  <p:slideViewPr>
    <p:cSldViewPr snapToGrid="0">
      <p:cViewPr varScale="1">
        <p:scale>
          <a:sx n="198" d="100"/>
          <a:sy n="198" d="100"/>
        </p:scale>
        <p:origin x="317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" y="710830"/>
            <a:ext cx="2720340" cy="1512147"/>
          </a:xfrm>
        </p:spPr>
        <p:txBody>
          <a:bodyPr anchor="b"/>
          <a:lstStyle>
            <a:lvl1pPr algn="ctr">
              <a:defRPr sz="2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2281291"/>
            <a:ext cx="2400300" cy="1048649"/>
          </a:xfrm>
        </p:spPr>
        <p:txBody>
          <a:bodyPr/>
          <a:lstStyle>
            <a:lvl1pPr marL="0" indent="0" algn="ctr">
              <a:buNone/>
              <a:defRPr sz="840"/>
            </a:lvl1pPr>
            <a:lvl2pPr marL="160020" indent="0" algn="ctr">
              <a:buNone/>
              <a:defRPr sz="700"/>
            </a:lvl2pPr>
            <a:lvl3pPr marL="320040" indent="0" algn="ctr">
              <a:buNone/>
              <a:defRPr sz="630"/>
            </a:lvl3pPr>
            <a:lvl4pPr marL="480060" indent="0" algn="ctr">
              <a:buNone/>
              <a:defRPr sz="560"/>
            </a:lvl4pPr>
            <a:lvl5pPr marL="640080" indent="0" algn="ctr">
              <a:buNone/>
              <a:defRPr sz="560"/>
            </a:lvl5pPr>
            <a:lvl6pPr marL="800100" indent="0" algn="ctr">
              <a:buNone/>
              <a:defRPr sz="560"/>
            </a:lvl6pPr>
            <a:lvl7pPr marL="960120" indent="0" algn="ctr">
              <a:buNone/>
              <a:defRPr sz="560"/>
            </a:lvl7pPr>
            <a:lvl8pPr marL="1120140" indent="0" algn="ctr">
              <a:buNone/>
              <a:defRPr sz="560"/>
            </a:lvl8pPr>
            <a:lvl9pPr marL="1280160" indent="0" algn="ctr">
              <a:buNone/>
              <a:defRPr sz="5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4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3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7" y="231246"/>
            <a:ext cx="690086" cy="36808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8" y="231246"/>
            <a:ext cx="2030254" cy="36808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8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9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1" y="1082835"/>
            <a:ext cx="2760345" cy="1806733"/>
          </a:xfrm>
        </p:spPr>
        <p:txBody>
          <a:bodyPr anchor="b"/>
          <a:lstStyle>
            <a:lvl1pPr>
              <a:defRPr sz="2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1" y="2906661"/>
            <a:ext cx="2760345" cy="950118"/>
          </a:xfrm>
        </p:spPr>
        <p:txBody>
          <a:bodyPr/>
          <a:lstStyle>
            <a:lvl1pPr marL="0" indent="0">
              <a:buNone/>
              <a:defRPr sz="840">
                <a:solidFill>
                  <a:schemeClr val="tx1"/>
                </a:solidFill>
              </a:defRPr>
            </a:lvl1pPr>
            <a:lvl2pPr marL="16002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2004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3pPr>
            <a:lvl4pPr marL="48006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4pPr>
            <a:lvl5pPr marL="64008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5pPr>
            <a:lvl6pPr marL="80010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6pPr>
            <a:lvl7pPr marL="96012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7pPr>
            <a:lvl8pPr marL="112014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8pPr>
            <a:lvl9pPr marL="128016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3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8" y="1156229"/>
            <a:ext cx="1360170" cy="27558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1156229"/>
            <a:ext cx="1360170" cy="27558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9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" y="231247"/>
            <a:ext cx="2760345" cy="8395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5" y="1064737"/>
            <a:ext cx="1353919" cy="521811"/>
          </a:xfrm>
        </p:spPr>
        <p:txBody>
          <a:bodyPr anchor="b"/>
          <a:lstStyle>
            <a:lvl1pPr marL="0" indent="0">
              <a:buNone/>
              <a:defRPr sz="840" b="1"/>
            </a:lvl1pPr>
            <a:lvl2pPr marL="160020" indent="0">
              <a:buNone/>
              <a:defRPr sz="700" b="1"/>
            </a:lvl2pPr>
            <a:lvl3pPr marL="320040" indent="0">
              <a:buNone/>
              <a:defRPr sz="630" b="1"/>
            </a:lvl3pPr>
            <a:lvl4pPr marL="480060" indent="0">
              <a:buNone/>
              <a:defRPr sz="560" b="1"/>
            </a:lvl4pPr>
            <a:lvl5pPr marL="640080" indent="0">
              <a:buNone/>
              <a:defRPr sz="560" b="1"/>
            </a:lvl5pPr>
            <a:lvl6pPr marL="800100" indent="0">
              <a:buNone/>
              <a:defRPr sz="560" b="1"/>
            </a:lvl6pPr>
            <a:lvl7pPr marL="960120" indent="0">
              <a:buNone/>
              <a:defRPr sz="560" b="1"/>
            </a:lvl7pPr>
            <a:lvl8pPr marL="1120140" indent="0">
              <a:buNone/>
              <a:defRPr sz="560" b="1"/>
            </a:lvl8pPr>
            <a:lvl9pPr marL="1280160" indent="0">
              <a:buNone/>
              <a:defRPr sz="5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5" y="1586548"/>
            <a:ext cx="1353919" cy="2333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3" y="1064737"/>
            <a:ext cx="1360587" cy="521811"/>
          </a:xfrm>
        </p:spPr>
        <p:txBody>
          <a:bodyPr anchor="b"/>
          <a:lstStyle>
            <a:lvl1pPr marL="0" indent="0">
              <a:buNone/>
              <a:defRPr sz="840" b="1"/>
            </a:lvl1pPr>
            <a:lvl2pPr marL="160020" indent="0">
              <a:buNone/>
              <a:defRPr sz="700" b="1"/>
            </a:lvl2pPr>
            <a:lvl3pPr marL="320040" indent="0">
              <a:buNone/>
              <a:defRPr sz="630" b="1"/>
            </a:lvl3pPr>
            <a:lvl4pPr marL="480060" indent="0">
              <a:buNone/>
              <a:defRPr sz="560" b="1"/>
            </a:lvl4pPr>
            <a:lvl5pPr marL="640080" indent="0">
              <a:buNone/>
              <a:defRPr sz="560" b="1"/>
            </a:lvl5pPr>
            <a:lvl6pPr marL="800100" indent="0">
              <a:buNone/>
              <a:defRPr sz="560" b="1"/>
            </a:lvl6pPr>
            <a:lvl7pPr marL="960120" indent="0">
              <a:buNone/>
              <a:defRPr sz="560" b="1"/>
            </a:lvl7pPr>
            <a:lvl8pPr marL="1120140" indent="0">
              <a:buNone/>
              <a:defRPr sz="560" b="1"/>
            </a:lvl8pPr>
            <a:lvl9pPr marL="1280160" indent="0">
              <a:buNone/>
              <a:defRPr sz="5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3" y="1586548"/>
            <a:ext cx="1360587" cy="2333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5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1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289560"/>
            <a:ext cx="1032212" cy="1013460"/>
          </a:xfrm>
        </p:spPr>
        <p:txBody>
          <a:bodyPr anchor="b"/>
          <a:lstStyle>
            <a:lvl1pPr>
              <a:defRPr sz="1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7" y="625370"/>
            <a:ext cx="1620203" cy="3086629"/>
          </a:xfrm>
        </p:spPr>
        <p:txBody>
          <a:bodyPr/>
          <a:lstStyle>
            <a:lvl1pPr>
              <a:defRPr sz="1120"/>
            </a:lvl1pPr>
            <a:lvl2pPr>
              <a:defRPr sz="980"/>
            </a:lvl2pPr>
            <a:lvl3pPr>
              <a:defRPr sz="84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1303020"/>
            <a:ext cx="1032212" cy="2414006"/>
          </a:xfrm>
        </p:spPr>
        <p:txBody>
          <a:bodyPr/>
          <a:lstStyle>
            <a:lvl1pPr marL="0" indent="0">
              <a:buNone/>
              <a:defRPr sz="560"/>
            </a:lvl1pPr>
            <a:lvl2pPr marL="160020" indent="0">
              <a:buNone/>
              <a:defRPr sz="490"/>
            </a:lvl2pPr>
            <a:lvl3pPr marL="320040" indent="0">
              <a:buNone/>
              <a:defRPr sz="420"/>
            </a:lvl3pPr>
            <a:lvl4pPr marL="480060" indent="0">
              <a:buNone/>
              <a:defRPr sz="350"/>
            </a:lvl4pPr>
            <a:lvl5pPr marL="640080" indent="0">
              <a:buNone/>
              <a:defRPr sz="350"/>
            </a:lvl5pPr>
            <a:lvl6pPr marL="800100" indent="0">
              <a:buNone/>
              <a:defRPr sz="350"/>
            </a:lvl6pPr>
            <a:lvl7pPr marL="960120" indent="0">
              <a:buNone/>
              <a:defRPr sz="350"/>
            </a:lvl7pPr>
            <a:lvl8pPr marL="1120140" indent="0">
              <a:buNone/>
              <a:defRPr sz="350"/>
            </a:lvl8pPr>
            <a:lvl9pPr marL="1280160" indent="0">
              <a:buNone/>
              <a:defRPr sz="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0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289560"/>
            <a:ext cx="1032212" cy="1013460"/>
          </a:xfrm>
        </p:spPr>
        <p:txBody>
          <a:bodyPr anchor="b"/>
          <a:lstStyle>
            <a:lvl1pPr>
              <a:defRPr sz="1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7" y="625370"/>
            <a:ext cx="1620203" cy="3086629"/>
          </a:xfrm>
        </p:spPr>
        <p:txBody>
          <a:bodyPr anchor="t"/>
          <a:lstStyle>
            <a:lvl1pPr marL="0" indent="0">
              <a:buNone/>
              <a:defRPr sz="1120"/>
            </a:lvl1pPr>
            <a:lvl2pPr marL="160020" indent="0">
              <a:buNone/>
              <a:defRPr sz="980"/>
            </a:lvl2pPr>
            <a:lvl3pPr marL="320040" indent="0">
              <a:buNone/>
              <a:defRPr sz="840"/>
            </a:lvl3pPr>
            <a:lvl4pPr marL="480060" indent="0">
              <a:buNone/>
              <a:defRPr sz="700"/>
            </a:lvl4pPr>
            <a:lvl5pPr marL="640080" indent="0">
              <a:buNone/>
              <a:defRPr sz="700"/>
            </a:lvl5pPr>
            <a:lvl6pPr marL="800100" indent="0">
              <a:buNone/>
              <a:defRPr sz="700"/>
            </a:lvl6pPr>
            <a:lvl7pPr marL="960120" indent="0">
              <a:buNone/>
              <a:defRPr sz="700"/>
            </a:lvl7pPr>
            <a:lvl8pPr marL="1120140" indent="0">
              <a:buNone/>
              <a:defRPr sz="700"/>
            </a:lvl8pPr>
            <a:lvl9pPr marL="1280160" indent="0">
              <a:buNone/>
              <a:defRPr sz="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1303020"/>
            <a:ext cx="1032212" cy="2414006"/>
          </a:xfrm>
        </p:spPr>
        <p:txBody>
          <a:bodyPr/>
          <a:lstStyle>
            <a:lvl1pPr marL="0" indent="0">
              <a:buNone/>
              <a:defRPr sz="560"/>
            </a:lvl1pPr>
            <a:lvl2pPr marL="160020" indent="0">
              <a:buNone/>
              <a:defRPr sz="490"/>
            </a:lvl2pPr>
            <a:lvl3pPr marL="320040" indent="0">
              <a:buNone/>
              <a:defRPr sz="420"/>
            </a:lvl3pPr>
            <a:lvl4pPr marL="480060" indent="0">
              <a:buNone/>
              <a:defRPr sz="350"/>
            </a:lvl4pPr>
            <a:lvl5pPr marL="640080" indent="0">
              <a:buNone/>
              <a:defRPr sz="350"/>
            </a:lvl5pPr>
            <a:lvl6pPr marL="800100" indent="0">
              <a:buNone/>
              <a:defRPr sz="350"/>
            </a:lvl6pPr>
            <a:lvl7pPr marL="960120" indent="0">
              <a:buNone/>
              <a:defRPr sz="350"/>
            </a:lvl7pPr>
            <a:lvl8pPr marL="1120140" indent="0">
              <a:buNone/>
              <a:defRPr sz="350"/>
            </a:lvl8pPr>
            <a:lvl9pPr marL="1280160" indent="0">
              <a:buNone/>
              <a:defRPr sz="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7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8" y="231247"/>
            <a:ext cx="2760345" cy="839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8" y="1156229"/>
            <a:ext cx="2760345" cy="2755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8" y="4025689"/>
            <a:ext cx="720090" cy="231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3" y="4025689"/>
            <a:ext cx="1080135" cy="231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3" y="4025689"/>
            <a:ext cx="720090" cy="231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4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20040" rtl="0" eaLnBrk="1" latinLnBrk="0" hangingPunct="1">
        <a:lnSpc>
          <a:spcPct val="90000"/>
        </a:lnSpc>
        <a:spcBef>
          <a:spcPct val="0"/>
        </a:spcBef>
        <a:buNone/>
        <a:defRPr sz="15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010" indent="-80010" algn="l" defTabSz="32004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2pPr>
      <a:lvl3pPr marL="40005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6007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5pPr>
      <a:lvl6pPr marL="88011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6pPr>
      <a:lvl7pPr marL="104013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8pPr>
      <a:lvl9pPr marL="136017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1pPr>
      <a:lvl2pPr marL="16002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5pPr>
      <a:lvl6pPr marL="80010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6pPr>
      <a:lvl7pPr marL="96012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4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945" y="967973"/>
            <a:ext cx="2671010" cy="2728128"/>
          </a:xfrm>
        </p:spPr>
        <p:txBody>
          <a:bodyPr>
            <a:normAutofit/>
          </a:bodyPr>
          <a:lstStyle/>
          <a:p>
            <a:r>
              <a:rPr lang="en-US" sz="1200" dirty="0" smtClean="0"/>
              <a:t>Text Box: Insert Text Here</a:t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28155" y="3734897"/>
            <a:ext cx="232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 Black" panose="020B0A04020102020204" pitchFamily="34" charset="0"/>
              </a:rPr>
              <a:t>GO PENNSBURY!!!</a:t>
            </a:r>
            <a:endParaRPr lang="en-US" sz="1600" dirty="0">
              <a:latin typeface="Arial Black" panose="020B0A04020102020204" pitchFamily="34" charset="0"/>
            </a:endParaRPr>
          </a:p>
        </p:txBody>
      </p:sp>
      <p:sp>
        <p:nvSpPr>
          <p:cNvPr id="5" name="AutoShape 4" descr="Image result for pennsbury falcons logo"/>
          <p:cNvSpPr>
            <a:spLocks noChangeAspect="1" noChangeArrowheads="1"/>
          </p:cNvSpPr>
          <p:nvPr/>
        </p:nvSpPr>
        <p:spPr bwMode="auto">
          <a:xfrm>
            <a:off x="944477" y="1226913"/>
            <a:ext cx="61056" cy="6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8317" tIns="9158" rIns="18317" bIns="9158" numCol="1" anchor="t" anchorCtr="0" compatLnSpc="1">
            <a:prstTxWarp prst="textNoShape">
              <a:avLst/>
            </a:prstTxWarp>
          </a:bodyPr>
          <a:lstStyle/>
          <a:p>
            <a:endParaRPr lang="en-US" sz="247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0"/>
            <a:ext cx="0" cy="434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00400" y="0"/>
            <a:ext cx="0" cy="434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43434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373" y="48785"/>
            <a:ext cx="839804" cy="8704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59" y="48784"/>
            <a:ext cx="909337" cy="87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8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Text Box: Insert Text Here           </vt:lpstr>
    </vt:vector>
  </TitlesOfParts>
  <Company>Produban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Vereb, Daniel</dc:creator>
  <cp:lastModifiedBy>Vereb, Daniel</cp:lastModifiedBy>
  <cp:revision>13</cp:revision>
  <cp:lastPrinted>2019-07-18T18:40:12Z</cp:lastPrinted>
  <dcterms:created xsi:type="dcterms:W3CDTF">2019-07-16T16:04:48Z</dcterms:created>
  <dcterms:modified xsi:type="dcterms:W3CDTF">2019-07-18T19:04:29Z</dcterms:modified>
</cp:coreProperties>
</file>